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5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15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printerSettings" Target="printerSettings/printerSettings1.bin"/><Relationship Id="rId105" Type="http://schemas.openxmlformats.org/officeDocument/2006/relationships/presProps" Target="presProps.xml"/><Relationship Id="rId106" Type="http://schemas.openxmlformats.org/officeDocument/2006/relationships/viewProps" Target="viewProps.xml"/><Relationship Id="rId107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5/16/14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ounty agent demonstra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69" y="-245243"/>
            <a:ext cx="9541764" cy="714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38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005516585834336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r="3190"/>
          <a:stretch>
            <a:fillRect/>
          </a:stretch>
        </p:blipFill>
        <p:spPr>
          <a:xfrm>
            <a:off x="-16643" y="166421"/>
            <a:ext cx="9177020" cy="6525172"/>
          </a:xfrm>
        </p:spPr>
      </p:pic>
    </p:spTree>
    <p:extLst>
      <p:ext uri="{BB962C8B-B14F-4D97-AF65-F5344CB8AC3E}">
        <p14:creationId xmlns:p14="http://schemas.microsoft.com/office/powerpoint/2010/main" val="304627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irl handling chic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120"/>
          <a:stretch>
            <a:fillRect/>
          </a:stretch>
        </p:blipFill>
        <p:spPr>
          <a:xfrm>
            <a:off x="18393" y="183939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44783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heat cradl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r="12335"/>
          <a:stretch>
            <a:fillRect/>
          </a:stretch>
        </p:blipFill>
        <p:spPr>
          <a:xfrm>
            <a:off x="8755" y="175720"/>
            <a:ext cx="9102352" cy="6472081"/>
          </a:xfrm>
        </p:spPr>
      </p:pic>
    </p:spTree>
    <p:extLst>
      <p:ext uri="{BB962C8B-B14F-4D97-AF65-F5344CB8AC3E}">
        <p14:creationId xmlns:p14="http://schemas.microsoft.com/office/powerpoint/2010/main" val="2793288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XT.Kinston.2010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r="2926"/>
          <a:stretch>
            <a:fillRect/>
          </a:stretch>
        </p:blipFill>
        <p:spPr>
          <a:xfrm>
            <a:off x="17515" y="185845"/>
            <a:ext cx="9112748" cy="6479473"/>
          </a:xfrm>
        </p:spPr>
      </p:pic>
    </p:spTree>
    <p:extLst>
      <p:ext uri="{BB962C8B-B14F-4D97-AF65-F5344CB8AC3E}">
        <p14:creationId xmlns:p14="http://schemas.microsoft.com/office/powerpoint/2010/main" val="808245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rural electrificatio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3" b="3183"/>
          <a:stretch>
            <a:fillRect/>
          </a:stretch>
        </p:blipFill>
        <p:spPr>
          <a:xfrm>
            <a:off x="9634" y="166421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3265012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ver-ending-power-lin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r="4714"/>
          <a:stretch>
            <a:fillRect/>
          </a:stretch>
        </p:blipFill>
        <p:spPr>
          <a:xfrm>
            <a:off x="-1" y="186046"/>
            <a:ext cx="9149421" cy="6505549"/>
          </a:xfrm>
        </p:spPr>
      </p:pic>
    </p:spTree>
    <p:extLst>
      <p:ext uri="{BB962C8B-B14F-4D97-AF65-F5344CB8AC3E}">
        <p14:creationId xmlns:p14="http://schemas.microsoft.com/office/powerpoint/2010/main" val="290423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936 canning tin and water bat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r="7552"/>
          <a:stretch>
            <a:fillRect/>
          </a:stretch>
        </p:blipFill>
        <p:spPr>
          <a:xfrm>
            <a:off x="-1" y="203564"/>
            <a:ext cx="9137103" cy="6496791"/>
          </a:xfrm>
        </p:spPr>
      </p:pic>
    </p:spTree>
    <p:extLst>
      <p:ext uri="{BB962C8B-B14F-4D97-AF65-F5344CB8AC3E}">
        <p14:creationId xmlns:p14="http://schemas.microsoft.com/office/powerpoint/2010/main" val="293048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ocal food processo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4" r="3224"/>
          <a:stretch>
            <a:fillRect/>
          </a:stretch>
        </p:blipFill>
        <p:spPr>
          <a:xfrm>
            <a:off x="-1" y="186046"/>
            <a:ext cx="9137103" cy="6496791"/>
          </a:xfrm>
        </p:spPr>
      </p:pic>
    </p:spTree>
    <p:extLst>
      <p:ext uri="{BB962C8B-B14F-4D97-AF65-F5344CB8AC3E}">
        <p14:creationId xmlns:p14="http://schemas.microsoft.com/office/powerpoint/2010/main" val="123882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Wdeacde  40 catawba 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" b="2396"/>
          <a:stretch>
            <a:fillRect/>
          </a:stretch>
        </p:blipFill>
        <p:spPr>
          <a:xfrm>
            <a:off x="-1" y="186046"/>
            <a:ext cx="9137103" cy="6496791"/>
          </a:xfrm>
        </p:spPr>
      </p:pic>
    </p:spTree>
    <p:extLst>
      <p:ext uri="{BB962C8B-B14F-4D97-AF65-F5344CB8AC3E}">
        <p14:creationId xmlns:p14="http://schemas.microsoft.com/office/powerpoint/2010/main" val="404594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urn refinish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" r="2708"/>
          <a:stretch>
            <a:fillRect/>
          </a:stretch>
        </p:blipFill>
        <p:spPr>
          <a:xfrm>
            <a:off x="-1" y="177288"/>
            <a:ext cx="9124785" cy="6488032"/>
          </a:xfrm>
        </p:spPr>
      </p:pic>
    </p:spTree>
    <p:extLst>
      <p:ext uri="{BB962C8B-B14F-4D97-AF65-F5344CB8AC3E}">
        <p14:creationId xmlns:p14="http://schemas.microsoft.com/office/powerpoint/2010/main" val="1742078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dvisory Board with Senator Helm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r="4736"/>
          <a:stretch>
            <a:fillRect/>
          </a:stretch>
        </p:blipFill>
        <p:spPr>
          <a:xfrm>
            <a:off x="-1" y="194805"/>
            <a:ext cx="9137103" cy="6496791"/>
          </a:xfrm>
        </p:spPr>
      </p:pic>
    </p:spTree>
    <p:extLst>
      <p:ext uri="{BB962C8B-B14F-4D97-AF65-F5344CB8AC3E}">
        <p14:creationId xmlns:p14="http://schemas.microsoft.com/office/powerpoint/2010/main" val="339366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ou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" r="3204"/>
          <a:stretch>
            <a:fillRect/>
          </a:stretch>
        </p:blipFill>
        <p:spPr>
          <a:xfrm>
            <a:off x="3909" y="192699"/>
            <a:ext cx="9152382" cy="6507654"/>
          </a:xfrm>
        </p:spPr>
      </p:pic>
    </p:spTree>
    <p:extLst>
      <p:ext uri="{BB962C8B-B14F-4D97-AF65-F5344CB8AC3E}">
        <p14:creationId xmlns:p14="http://schemas.microsoft.com/office/powerpoint/2010/main" val="112164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and food ol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" b="2722"/>
          <a:stretch>
            <a:fillRect/>
          </a:stretch>
        </p:blipFill>
        <p:spPr>
          <a:xfrm>
            <a:off x="-63205" y="131380"/>
            <a:ext cx="9287897" cy="6604011"/>
          </a:xfrm>
        </p:spPr>
      </p:pic>
    </p:spTree>
    <p:extLst>
      <p:ext uri="{BB962C8B-B14F-4D97-AF65-F5344CB8AC3E}">
        <p14:creationId xmlns:p14="http://schemas.microsoft.com/office/powerpoint/2010/main" val="3872785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unty agen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r="4180"/>
          <a:stretch>
            <a:fillRect/>
          </a:stretch>
        </p:blipFill>
        <p:spPr>
          <a:xfrm>
            <a:off x="-202483" y="17518"/>
            <a:ext cx="9618012" cy="6838733"/>
          </a:xfrm>
        </p:spPr>
      </p:pic>
    </p:spTree>
    <p:extLst>
      <p:ext uri="{BB962C8B-B14F-4D97-AF65-F5344CB8AC3E}">
        <p14:creationId xmlns:p14="http://schemas.microsoft.com/office/powerpoint/2010/main" val="3563384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cade2000Cumberland 3 kids in the kitche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120"/>
          <a:stretch>
            <a:fillRect/>
          </a:stretch>
        </p:blipFill>
        <p:spPr>
          <a:xfrm>
            <a:off x="18394" y="210216"/>
            <a:ext cx="9103110" cy="6472620"/>
          </a:xfrm>
        </p:spPr>
      </p:pic>
    </p:spTree>
    <p:extLst>
      <p:ext uri="{BB962C8B-B14F-4D97-AF65-F5344CB8AC3E}">
        <p14:creationId xmlns:p14="http://schemas.microsoft.com/office/powerpoint/2010/main" val="1030635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livestock judging 196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251" r="-50251"/>
          <a:stretch>
            <a:fillRect/>
          </a:stretch>
        </p:blipFill>
        <p:spPr>
          <a:xfrm>
            <a:off x="-174304" y="35036"/>
            <a:ext cx="9645110" cy="6858000"/>
          </a:xfrm>
        </p:spPr>
      </p:pic>
    </p:spTree>
    <p:extLst>
      <p:ext uri="{BB962C8B-B14F-4D97-AF65-F5344CB8AC3E}">
        <p14:creationId xmlns:p14="http://schemas.microsoft.com/office/powerpoint/2010/main" val="163992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Livestock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120"/>
          <a:stretch>
            <a:fillRect/>
          </a:stretch>
        </p:blipFill>
        <p:spPr>
          <a:xfrm>
            <a:off x="9634" y="183939"/>
            <a:ext cx="9152384" cy="6507655"/>
          </a:xfrm>
        </p:spPr>
      </p:pic>
    </p:spTree>
    <p:extLst>
      <p:ext uri="{BB962C8B-B14F-4D97-AF65-F5344CB8AC3E}">
        <p14:creationId xmlns:p14="http://schemas.microsoft.com/office/powerpoint/2010/main" val="1550063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arly 4-h clu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6" r="-6886"/>
          <a:stretch>
            <a:fillRect/>
          </a:stretch>
        </p:blipFill>
        <p:spPr>
          <a:xfrm>
            <a:off x="-288804" y="-26274"/>
            <a:ext cx="9731335" cy="6919309"/>
          </a:xfrm>
        </p:spPr>
      </p:pic>
    </p:spTree>
    <p:extLst>
      <p:ext uri="{BB962C8B-B14F-4D97-AF65-F5344CB8AC3E}">
        <p14:creationId xmlns:p14="http://schemas.microsoft.com/office/powerpoint/2010/main" val="1147887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botics team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1" b="5441"/>
          <a:stretch>
            <a:fillRect/>
          </a:stretch>
        </p:blipFill>
        <p:spPr>
          <a:xfrm>
            <a:off x="9634" y="183939"/>
            <a:ext cx="9152383" cy="6507655"/>
          </a:xfrm>
        </p:spPr>
      </p:pic>
    </p:spTree>
    <p:extLst>
      <p:ext uri="{BB962C8B-B14F-4D97-AF65-F5344CB8AC3E}">
        <p14:creationId xmlns:p14="http://schemas.microsoft.com/office/powerpoint/2010/main" val="1198017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ookmobile StateLibraryNorthCarolin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0" b="5990"/>
          <a:stretch>
            <a:fillRect/>
          </a:stretch>
        </p:blipFill>
        <p:spPr>
          <a:xfrm>
            <a:off x="-1" y="177287"/>
            <a:ext cx="9137101" cy="6496789"/>
          </a:xfrm>
        </p:spPr>
      </p:pic>
    </p:spTree>
    <p:extLst>
      <p:ext uri="{BB962C8B-B14F-4D97-AF65-F5344CB8AC3E}">
        <p14:creationId xmlns:p14="http://schemas.microsoft.com/office/powerpoint/2010/main" val="102319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ibrary books 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" b="228"/>
          <a:stretch>
            <a:fillRect/>
          </a:stretch>
        </p:blipFill>
        <p:spPr>
          <a:xfrm>
            <a:off x="0" y="177287"/>
            <a:ext cx="9144000" cy="6501695"/>
          </a:xfrm>
        </p:spPr>
      </p:pic>
    </p:spTree>
    <p:extLst>
      <p:ext uri="{BB962C8B-B14F-4D97-AF65-F5344CB8AC3E}">
        <p14:creationId xmlns:p14="http://schemas.microsoft.com/office/powerpoint/2010/main" val="3232239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W000128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6" r="8906"/>
          <a:stretch>
            <a:fillRect/>
          </a:stretch>
        </p:blipFill>
        <p:spPr>
          <a:xfrm>
            <a:off x="875" y="175179"/>
            <a:ext cx="9152383" cy="6507655"/>
          </a:xfrm>
        </p:spPr>
      </p:pic>
    </p:spTree>
    <p:extLst>
      <p:ext uri="{BB962C8B-B14F-4D97-AF65-F5344CB8AC3E}">
        <p14:creationId xmlns:p14="http://schemas.microsoft.com/office/powerpoint/2010/main" val="158735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yrrell prizewinning baked good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0" y="186046"/>
            <a:ext cx="9149418" cy="6505547"/>
          </a:xfrm>
        </p:spPr>
      </p:pic>
    </p:spTree>
    <p:extLst>
      <p:ext uri="{BB962C8B-B14F-4D97-AF65-F5344CB8AC3E}">
        <p14:creationId xmlns:p14="http://schemas.microsoft.com/office/powerpoint/2010/main" val="132005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nson club members with ada dalla pozz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4" b="8094"/>
          <a:stretch>
            <a:fillRect/>
          </a:stretch>
        </p:blipFill>
        <p:spPr>
          <a:xfrm>
            <a:off x="875" y="183939"/>
            <a:ext cx="9152383" cy="6507655"/>
          </a:xfrm>
        </p:spPr>
      </p:pic>
    </p:spTree>
    <p:extLst>
      <p:ext uri="{BB962C8B-B14F-4D97-AF65-F5344CB8AC3E}">
        <p14:creationId xmlns:p14="http://schemas.microsoft.com/office/powerpoint/2010/main" val="238137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4-Her 19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1" b="-401"/>
          <a:stretch>
            <a:fillRect/>
          </a:stretch>
        </p:blipFill>
        <p:spPr>
          <a:xfrm>
            <a:off x="0" y="177287"/>
            <a:ext cx="9144000" cy="6501695"/>
          </a:xfrm>
        </p:spPr>
      </p:pic>
    </p:spTree>
    <p:extLst>
      <p:ext uri="{BB962C8B-B14F-4D97-AF65-F5344CB8AC3E}">
        <p14:creationId xmlns:p14="http://schemas.microsoft.com/office/powerpoint/2010/main" val="138675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lub pres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0" y="177287"/>
            <a:ext cx="9149418" cy="6505547"/>
          </a:xfrm>
        </p:spPr>
      </p:pic>
    </p:spTree>
    <p:extLst>
      <p:ext uri="{BB962C8B-B14F-4D97-AF65-F5344CB8AC3E}">
        <p14:creationId xmlns:p14="http://schemas.microsoft.com/office/powerpoint/2010/main" val="191037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1952tobacc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0" b="5560"/>
          <a:stretch>
            <a:fillRect/>
          </a:stretch>
        </p:blipFill>
        <p:spPr>
          <a:xfrm>
            <a:off x="-41567" y="122621"/>
            <a:ext cx="9226304" cy="6560215"/>
          </a:xfrm>
        </p:spPr>
      </p:pic>
    </p:spTree>
    <p:extLst>
      <p:ext uri="{BB962C8B-B14F-4D97-AF65-F5344CB8AC3E}">
        <p14:creationId xmlns:p14="http://schemas.microsoft.com/office/powerpoint/2010/main" val="98450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c tobacc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-6520" y="183942"/>
            <a:ext cx="9140061" cy="6498894"/>
          </a:xfrm>
        </p:spPr>
      </p:pic>
    </p:spTree>
    <p:extLst>
      <p:ext uri="{BB962C8B-B14F-4D97-AF65-F5344CB8AC3E}">
        <p14:creationId xmlns:p14="http://schemas.microsoft.com/office/powerpoint/2010/main" val="2583768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oll weevil dem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96" r="-25196"/>
          <a:stretch>
            <a:fillRect/>
          </a:stretch>
        </p:blipFill>
        <p:spPr>
          <a:xfrm>
            <a:off x="-271526" y="0"/>
            <a:ext cx="9645109" cy="6858000"/>
          </a:xfrm>
        </p:spPr>
      </p:pic>
    </p:spTree>
    <p:extLst>
      <p:ext uri="{BB962C8B-B14F-4D97-AF65-F5344CB8AC3E}">
        <p14:creationId xmlns:p14="http://schemas.microsoft.com/office/powerpoint/2010/main" val="404080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tton harves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876" y="210216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35672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Elton Whitley, pig club 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 b="2974"/>
          <a:stretch>
            <a:fillRect/>
          </a:stretch>
        </p:blipFill>
        <p:spPr>
          <a:xfrm>
            <a:off x="9635" y="175180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206088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og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r="2114"/>
          <a:stretch>
            <a:fillRect/>
          </a:stretch>
        </p:blipFill>
        <p:spPr>
          <a:xfrm>
            <a:off x="17514" y="185845"/>
            <a:ext cx="9126486" cy="6489241"/>
          </a:xfrm>
        </p:spPr>
      </p:pic>
    </p:spTree>
    <p:extLst>
      <p:ext uri="{BB962C8B-B14F-4D97-AF65-F5344CB8AC3E}">
        <p14:creationId xmlns:p14="http://schemas.microsoft.com/office/powerpoint/2010/main" val="168545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cade 50 nash 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8" r="4828"/>
          <a:stretch>
            <a:fillRect/>
          </a:stretch>
        </p:blipFill>
        <p:spPr>
          <a:xfrm>
            <a:off x="-1" y="177288"/>
            <a:ext cx="9149419" cy="6505548"/>
          </a:xfrm>
        </p:spPr>
      </p:pic>
    </p:spTree>
    <p:extLst>
      <p:ext uri="{BB962C8B-B14F-4D97-AF65-F5344CB8AC3E}">
        <p14:creationId xmlns:p14="http://schemas.microsoft.com/office/powerpoint/2010/main" val="194690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DSC0267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875" y="192698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360903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ug braid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1636"/>
          <a:stretch>
            <a:fillRect/>
          </a:stretch>
        </p:blipFill>
        <p:spPr>
          <a:xfrm>
            <a:off x="9634" y="201457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128878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n with cattl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r="3206"/>
          <a:stretch>
            <a:fillRect/>
          </a:stretch>
        </p:blipFill>
        <p:spPr>
          <a:xfrm>
            <a:off x="-1" y="168528"/>
            <a:ext cx="9137103" cy="6496791"/>
          </a:xfrm>
        </p:spPr>
      </p:pic>
    </p:spTree>
    <p:extLst>
      <p:ext uri="{BB962C8B-B14F-4D97-AF65-F5344CB8AC3E}">
        <p14:creationId xmlns:p14="http://schemas.microsoft.com/office/powerpoint/2010/main" val="1758396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monstrating at the fair, 2011, le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9" r="10359"/>
          <a:stretch>
            <a:fillRect/>
          </a:stretch>
        </p:blipFill>
        <p:spPr>
          <a:xfrm>
            <a:off x="9635" y="183939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31411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W000106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0" b="7750"/>
          <a:stretch>
            <a:fillRect/>
          </a:stretch>
        </p:blipFill>
        <p:spPr>
          <a:xfrm>
            <a:off x="8756" y="185846"/>
            <a:ext cx="9137384" cy="6496990"/>
          </a:xfrm>
        </p:spPr>
      </p:pic>
    </p:spTree>
    <p:extLst>
      <p:ext uri="{BB962C8B-B14F-4D97-AF65-F5344CB8AC3E}">
        <p14:creationId xmlns:p14="http://schemas.microsoft.com/office/powerpoint/2010/main" val="365520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yrrell people eating in cafeteria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8756" y="174555"/>
            <a:ext cx="9140944" cy="6499521"/>
          </a:xfrm>
        </p:spPr>
      </p:pic>
    </p:spTree>
    <p:extLst>
      <p:ext uri="{BB962C8B-B14F-4D97-AF65-F5344CB8AC3E}">
        <p14:creationId xmlns:p14="http://schemas.microsoft.com/office/powerpoint/2010/main" val="2319305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electric cam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" b="1996"/>
          <a:stretch>
            <a:fillRect/>
          </a:stretch>
        </p:blipFill>
        <p:spPr>
          <a:xfrm>
            <a:off x="-80440" y="131382"/>
            <a:ext cx="9312530" cy="6621525"/>
          </a:xfrm>
        </p:spPr>
      </p:pic>
    </p:spTree>
    <p:extLst>
      <p:ext uri="{BB962C8B-B14F-4D97-AF65-F5344CB8AC3E}">
        <p14:creationId xmlns:p14="http://schemas.microsoft.com/office/powerpoint/2010/main" val="4272613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botics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350" r="-48350"/>
          <a:stretch>
            <a:fillRect/>
          </a:stretch>
        </p:blipFill>
        <p:spPr>
          <a:xfrm>
            <a:off x="-775457" y="-411655"/>
            <a:ext cx="10704469" cy="7611241"/>
          </a:xfrm>
        </p:spPr>
      </p:pic>
    </p:spTree>
    <p:extLst>
      <p:ext uri="{BB962C8B-B14F-4D97-AF65-F5344CB8AC3E}">
        <p14:creationId xmlns:p14="http://schemas.microsoft.com/office/powerpoint/2010/main" val="934269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with radio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" b="4157"/>
          <a:stretch>
            <a:fillRect/>
          </a:stretch>
        </p:blipFill>
        <p:spPr>
          <a:xfrm>
            <a:off x="-1886" y="113867"/>
            <a:ext cx="9349483" cy="6647800"/>
          </a:xfrm>
        </p:spPr>
      </p:pic>
    </p:spTree>
    <p:extLst>
      <p:ext uri="{BB962C8B-B14F-4D97-AF65-F5344CB8AC3E}">
        <p14:creationId xmlns:p14="http://schemas.microsoft.com/office/powerpoint/2010/main" val="4100937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andolph County 4-H Rocketry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" b="2399"/>
          <a:stretch>
            <a:fillRect/>
          </a:stretch>
        </p:blipFill>
        <p:spPr>
          <a:xfrm>
            <a:off x="875" y="175180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1074580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girl grill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09" r="-40609"/>
          <a:stretch>
            <a:fillRect/>
          </a:stretch>
        </p:blipFill>
        <p:spPr>
          <a:xfrm>
            <a:off x="-41324" y="8759"/>
            <a:ext cx="9377065" cy="7366000"/>
          </a:xfrm>
        </p:spPr>
      </p:pic>
    </p:spTree>
    <p:extLst>
      <p:ext uri="{BB962C8B-B14F-4D97-AF65-F5344CB8AC3E}">
        <p14:creationId xmlns:p14="http://schemas.microsoft.com/office/powerpoint/2010/main" val="3490665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oking burger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120"/>
          <a:stretch>
            <a:fillRect/>
          </a:stretch>
        </p:blipFill>
        <p:spPr>
          <a:xfrm>
            <a:off x="-1" y="186046"/>
            <a:ext cx="9149421" cy="6505549"/>
          </a:xfrm>
        </p:spPr>
      </p:pic>
    </p:spTree>
    <p:extLst>
      <p:ext uri="{BB962C8B-B14F-4D97-AF65-F5344CB8AC3E}">
        <p14:creationId xmlns:p14="http://schemas.microsoft.com/office/powerpoint/2010/main" val="857945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winners redux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0" r="-5430"/>
          <a:stretch>
            <a:fillRect/>
          </a:stretch>
        </p:blipFill>
        <p:spPr>
          <a:xfrm>
            <a:off x="35911" y="210216"/>
            <a:ext cx="9073053" cy="6451249"/>
          </a:xfrm>
        </p:spPr>
      </p:pic>
    </p:spTree>
    <p:extLst>
      <p:ext uri="{BB962C8B-B14F-4D97-AF65-F5344CB8AC3E}">
        <p14:creationId xmlns:p14="http://schemas.microsoft.com/office/powerpoint/2010/main" val="302325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ject champions 194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" b="2523"/>
          <a:stretch>
            <a:fillRect/>
          </a:stretch>
        </p:blipFill>
        <p:spPr>
          <a:xfrm>
            <a:off x="-1" y="194805"/>
            <a:ext cx="9137103" cy="6496791"/>
          </a:xfrm>
        </p:spPr>
      </p:pic>
    </p:spTree>
    <p:extLst>
      <p:ext uri="{BB962C8B-B14F-4D97-AF65-F5344CB8AC3E}">
        <p14:creationId xmlns:p14="http://schemas.microsoft.com/office/powerpoint/2010/main" val="4007783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- K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" b="1295"/>
          <a:stretch>
            <a:fillRect/>
          </a:stretch>
        </p:blipFill>
        <p:spPr>
          <a:xfrm>
            <a:off x="44671" y="192697"/>
            <a:ext cx="9073052" cy="6451247"/>
          </a:xfrm>
        </p:spPr>
      </p:pic>
    </p:spTree>
    <p:extLst>
      <p:ext uri="{BB962C8B-B14F-4D97-AF65-F5344CB8AC3E}">
        <p14:creationId xmlns:p14="http://schemas.microsoft.com/office/powerpoint/2010/main" val="73338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W000128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03" r="-11503"/>
          <a:stretch>
            <a:fillRect/>
          </a:stretch>
        </p:blipFill>
        <p:spPr>
          <a:xfrm>
            <a:off x="70947" y="131385"/>
            <a:ext cx="9275565" cy="6595241"/>
          </a:xfrm>
        </p:spPr>
      </p:pic>
    </p:spTree>
    <p:extLst>
      <p:ext uri="{BB962C8B-B14F-4D97-AF65-F5344CB8AC3E}">
        <p14:creationId xmlns:p14="http://schemas.microsoft.com/office/powerpoint/2010/main" val="374377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cade2000Stanly 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b="6855"/>
          <a:stretch>
            <a:fillRect/>
          </a:stretch>
        </p:blipFill>
        <p:spPr>
          <a:xfrm>
            <a:off x="-1" y="186046"/>
            <a:ext cx="9149421" cy="6505549"/>
          </a:xfrm>
        </p:spPr>
      </p:pic>
    </p:spTree>
    <p:extLst>
      <p:ext uri="{BB962C8B-B14F-4D97-AF65-F5344CB8AC3E}">
        <p14:creationId xmlns:p14="http://schemas.microsoft.com/office/powerpoint/2010/main" val="4067566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Wdecade_Orange 9 (2)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416" r="-41416"/>
          <a:stretch>
            <a:fillRect/>
          </a:stretch>
        </p:blipFill>
        <p:spPr>
          <a:xfrm>
            <a:off x="-209340" y="0"/>
            <a:ext cx="9645110" cy="6858000"/>
          </a:xfrm>
        </p:spPr>
      </p:pic>
    </p:spTree>
    <p:extLst>
      <p:ext uri="{BB962C8B-B14F-4D97-AF65-F5344CB8AC3E}">
        <p14:creationId xmlns:p14="http://schemas.microsoft.com/office/powerpoint/2010/main" val="557389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CA Latino Club March 16, 2009 02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17515" y="200832"/>
            <a:ext cx="9116306" cy="6482003"/>
          </a:xfrm>
        </p:spPr>
      </p:pic>
    </p:spTree>
    <p:extLst>
      <p:ext uri="{BB962C8B-B14F-4D97-AF65-F5344CB8AC3E}">
        <p14:creationId xmlns:p14="http://schemas.microsoft.com/office/powerpoint/2010/main" val="171755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ris strickland, halifax co, 49 state and national winn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2" b="3762"/>
          <a:stretch>
            <a:fillRect/>
          </a:stretch>
        </p:blipFill>
        <p:spPr>
          <a:xfrm>
            <a:off x="-130510" y="0"/>
            <a:ext cx="9768282" cy="6945580"/>
          </a:xfrm>
        </p:spPr>
      </p:pic>
    </p:spTree>
    <p:extLst>
      <p:ext uri="{BB962C8B-B14F-4D97-AF65-F5344CB8AC3E}">
        <p14:creationId xmlns:p14="http://schemas.microsoft.com/office/powerpoint/2010/main" val="150575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nning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" r="3296"/>
          <a:stretch>
            <a:fillRect/>
          </a:stretch>
        </p:blipFill>
        <p:spPr>
          <a:xfrm>
            <a:off x="18393" y="192698"/>
            <a:ext cx="9103111" cy="6472621"/>
          </a:xfrm>
        </p:spPr>
      </p:pic>
    </p:spTree>
    <p:extLst>
      <p:ext uri="{BB962C8B-B14F-4D97-AF65-F5344CB8AC3E}">
        <p14:creationId xmlns:p14="http://schemas.microsoft.com/office/powerpoint/2010/main" val="55826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gent Graham with cott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8" b="3548"/>
          <a:stretch>
            <a:fillRect/>
          </a:stretch>
        </p:blipFill>
        <p:spPr>
          <a:xfrm>
            <a:off x="9634" y="175180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295374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OS 00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r="3295"/>
          <a:stretch>
            <a:fillRect/>
          </a:stretch>
        </p:blipFill>
        <p:spPr>
          <a:xfrm>
            <a:off x="18394" y="183939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650164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lettuce fiel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" b="544"/>
          <a:stretch>
            <a:fillRect/>
          </a:stretch>
        </p:blipFill>
        <p:spPr>
          <a:xfrm>
            <a:off x="17514" y="185846"/>
            <a:ext cx="9100429" cy="6470714"/>
          </a:xfrm>
        </p:spPr>
      </p:pic>
    </p:spTree>
    <p:extLst>
      <p:ext uri="{BB962C8B-B14F-4D97-AF65-F5344CB8AC3E}">
        <p14:creationId xmlns:p14="http://schemas.microsoft.com/office/powerpoint/2010/main" val="1192121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obeson 4-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-15293" y="166414"/>
            <a:ext cx="9164715" cy="6516423"/>
          </a:xfrm>
        </p:spPr>
      </p:pic>
    </p:spTree>
    <p:extLst>
      <p:ext uri="{BB962C8B-B14F-4D97-AF65-F5344CB8AC3E}">
        <p14:creationId xmlns:p14="http://schemas.microsoft.com/office/powerpoint/2010/main" val="147892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ALS.organic.06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3245"/>
          <a:stretch>
            <a:fillRect/>
          </a:stretch>
        </p:blipFill>
        <p:spPr>
          <a:xfrm>
            <a:off x="9634" y="210216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3226647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wo extension agents- st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r="635"/>
          <a:stretch>
            <a:fillRect/>
          </a:stretch>
        </p:blipFill>
        <p:spPr>
          <a:xfrm>
            <a:off x="-630652" y="-46952"/>
            <a:ext cx="9785048" cy="6957501"/>
          </a:xfrm>
        </p:spPr>
      </p:pic>
    </p:spTree>
    <p:extLst>
      <p:ext uri="{BB962C8B-B14F-4D97-AF65-F5344CB8AC3E}">
        <p14:creationId xmlns:p14="http://schemas.microsoft.com/office/powerpoint/2010/main" val="380881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uniorHartsfield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2" r="-6412"/>
          <a:stretch>
            <a:fillRect/>
          </a:stretch>
        </p:blipFill>
        <p:spPr>
          <a:xfrm>
            <a:off x="-16642" y="140144"/>
            <a:ext cx="9189338" cy="6533931"/>
          </a:xfrm>
        </p:spPr>
      </p:pic>
    </p:spTree>
    <p:extLst>
      <p:ext uri="{BB962C8B-B14F-4D97-AF65-F5344CB8AC3E}">
        <p14:creationId xmlns:p14="http://schemas.microsoft.com/office/powerpoint/2010/main" val="1282276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fish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r="2636"/>
          <a:stretch>
            <a:fillRect/>
          </a:stretch>
        </p:blipFill>
        <p:spPr>
          <a:xfrm>
            <a:off x="9634" y="201457"/>
            <a:ext cx="9103111" cy="6472621"/>
          </a:xfrm>
        </p:spPr>
      </p:pic>
    </p:spTree>
    <p:extLst>
      <p:ext uri="{BB962C8B-B14F-4D97-AF65-F5344CB8AC3E}">
        <p14:creationId xmlns:p14="http://schemas.microsoft.com/office/powerpoint/2010/main" val="92425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RES.aqua.11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5" r="3245"/>
          <a:stretch>
            <a:fillRect/>
          </a:stretch>
        </p:blipFill>
        <p:spPr>
          <a:xfrm>
            <a:off x="9634" y="201457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185442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king apples ol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t="1230" r="1746" b="4680"/>
          <a:stretch/>
        </p:blipFill>
        <p:spPr>
          <a:xfrm>
            <a:off x="1751732" y="96345"/>
            <a:ext cx="5386544" cy="6691586"/>
          </a:xfrm>
        </p:spPr>
      </p:pic>
    </p:spTree>
    <p:extLst>
      <p:ext uri="{BB962C8B-B14F-4D97-AF65-F5344CB8AC3E}">
        <p14:creationId xmlns:p14="http://schemas.microsoft.com/office/powerpoint/2010/main" val="2456086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rvin with apple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r="4180"/>
          <a:stretch>
            <a:fillRect/>
          </a:stretch>
        </p:blipFill>
        <p:spPr>
          <a:xfrm>
            <a:off x="9634" y="192698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189050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ountain man with flower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" r="3604"/>
          <a:stretch>
            <a:fillRect/>
          </a:stretch>
        </p:blipFill>
        <p:spPr>
          <a:xfrm>
            <a:off x="44672" y="192699"/>
            <a:ext cx="9078472" cy="6455102"/>
          </a:xfrm>
        </p:spPr>
      </p:pic>
    </p:spTree>
    <p:extLst>
      <p:ext uri="{BB962C8B-B14F-4D97-AF65-F5344CB8AC3E}">
        <p14:creationId xmlns:p14="http://schemas.microsoft.com/office/powerpoint/2010/main" val="376018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lower greenhous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" r="3214"/>
          <a:stretch>
            <a:fillRect/>
          </a:stretch>
        </p:blipFill>
        <p:spPr>
          <a:xfrm>
            <a:off x="8756" y="194604"/>
            <a:ext cx="9112748" cy="6479473"/>
          </a:xfrm>
        </p:spPr>
      </p:pic>
    </p:spTree>
    <p:extLst>
      <p:ext uri="{BB962C8B-B14F-4D97-AF65-F5344CB8AC3E}">
        <p14:creationId xmlns:p14="http://schemas.microsoft.com/office/powerpoint/2010/main" val="2675406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and andy griffit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" r="2031"/>
          <a:stretch>
            <a:fillRect/>
          </a:stretch>
        </p:blipFill>
        <p:spPr>
          <a:xfrm>
            <a:off x="875" y="175180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390423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ocery shopping 1950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6" b="5576"/>
          <a:stretch>
            <a:fillRect/>
          </a:stretch>
        </p:blipFill>
        <p:spPr>
          <a:xfrm>
            <a:off x="-1" y="177288"/>
            <a:ext cx="9161739" cy="6514308"/>
          </a:xfrm>
        </p:spPr>
      </p:pic>
    </p:spTree>
    <p:extLst>
      <p:ext uri="{BB962C8B-B14F-4D97-AF65-F5344CB8AC3E}">
        <p14:creationId xmlns:p14="http://schemas.microsoft.com/office/powerpoint/2010/main" val="2889053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Wooten 4-H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9634" y="192698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2622173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rn club group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r="1082"/>
          <a:stretch>
            <a:fillRect/>
          </a:stretch>
        </p:blipFill>
        <p:spPr>
          <a:xfrm>
            <a:off x="876" y="192698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264076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runswick 4-H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r="3083"/>
          <a:stretch>
            <a:fillRect/>
          </a:stretch>
        </p:blipFill>
        <p:spPr>
          <a:xfrm>
            <a:off x="9635" y="183939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258557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fla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807" r="-37807"/>
          <a:stretch>
            <a:fillRect/>
          </a:stretch>
        </p:blipFill>
        <p:spPr>
          <a:xfrm>
            <a:off x="-148027" y="0"/>
            <a:ext cx="9645110" cy="6858000"/>
          </a:xfrm>
        </p:spPr>
      </p:pic>
    </p:spTree>
    <p:extLst>
      <p:ext uri="{BB962C8B-B14F-4D97-AF65-F5344CB8AC3E}">
        <p14:creationId xmlns:p14="http://schemas.microsoft.com/office/powerpoint/2010/main" val="177373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symbo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r="2278"/>
          <a:stretch>
            <a:fillRect/>
          </a:stretch>
        </p:blipFill>
        <p:spPr>
          <a:xfrm>
            <a:off x="0" y="175180"/>
            <a:ext cx="9124786" cy="6488032"/>
          </a:xfrm>
        </p:spPr>
      </p:pic>
    </p:spTree>
    <p:extLst>
      <p:ext uri="{BB962C8B-B14F-4D97-AF65-F5344CB8AC3E}">
        <p14:creationId xmlns:p14="http://schemas.microsoft.com/office/powerpoint/2010/main" val="248531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fashion sho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1844"/>
          <a:stretch>
            <a:fillRect/>
          </a:stretch>
        </p:blipFill>
        <p:spPr>
          <a:xfrm>
            <a:off x="876" y="175180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283370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sewing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875" y="183939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2685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chery at Betsy Jeff Pen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r="1575"/>
          <a:stretch>
            <a:fillRect/>
          </a:stretch>
        </p:blipFill>
        <p:spPr>
          <a:xfrm>
            <a:off x="9634" y="157662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417206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rchery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18393" y="175180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2861487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lack agent with wom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r="3190"/>
          <a:stretch>
            <a:fillRect/>
          </a:stretch>
        </p:blipFill>
        <p:spPr>
          <a:xfrm>
            <a:off x="18393" y="192698"/>
            <a:ext cx="9103111" cy="6472621"/>
          </a:xfrm>
        </p:spPr>
      </p:pic>
    </p:spTree>
    <p:extLst>
      <p:ext uri="{BB962C8B-B14F-4D97-AF65-F5344CB8AC3E}">
        <p14:creationId xmlns:p14="http://schemas.microsoft.com/office/powerpoint/2010/main" val="664637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ood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r="3205"/>
          <a:stretch>
            <a:fillRect/>
          </a:stretch>
        </p:blipFill>
        <p:spPr>
          <a:xfrm>
            <a:off x="-1" y="177287"/>
            <a:ext cx="9137103" cy="6496791"/>
          </a:xfrm>
        </p:spPr>
      </p:pic>
    </p:spTree>
    <p:extLst>
      <p:ext uri="{BB962C8B-B14F-4D97-AF65-F5344CB8AC3E}">
        <p14:creationId xmlns:p14="http://schemas.microsoft.com/office/powerpoint/2010/main" val="13633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cade2000Orange 14 Family Challenge nutrition session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0" r="3120"/>
          <a:stretch>
            <a:fillRect/>
          </a:stretch>
        </p:blipFill>
        <p:spPr>
          <a:xfrm>
            <a:off x="9634" y="192698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1433645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o you eat wisely displa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86" r="-77986"/>
          <a:stretch>
            <a:fillRect/>
          </a:stretch>
        </p:blipFill>
        <p:spPr>
          <a:xfrm>
            <a:off x="-77955" y="0"/>
            <a:ext cx="9546564" cy="6787931"/>
          </a:xfrm>
        </p:spPr>
      </p:pic>
    </p:spTree>
    <p:extLst>
      <p:ext uri="{BB962C8B-B14F-4D97-AF65-F5344CB8AC3E}">
        <p14:creationId xmlns:p14="http://schemas.microsoft.com/office/powerpoint/2010/main" val="22946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omputer Nutrition lesson at Southern Women's Show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0" r="4180"/>
          <a:stretch>
            <a:fillRect/>
          </a:stretch>
        </p:blipFill>
        <p:spPr>
          <a:xfrm>
            <a:off x="8755" y="189542"/>
            <a:ext cx="9132185" cy="6493293"/>
          </a:xfrm>
        </p:spPr>
      </p:pic>
    </p:spTree>
    <p:extLst>
      <p:ext uri="{BB962C8B-B14F-4D97-AF65-F5344CB8AC3E}">
        <p14:creationId xmlns:p14="http://schemas.microsoft.com/office/powerpoint/2010/main" val="48805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xercise 196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r="1623"/>
          <a:stretch>
            <a:fillRect/>
          </a:stretch>
        </p:blipFill>
        <p:spPr>
          <a:xfrm>
            <a:off x="8756" y="183314"/>
            <a:ext cx="9140944" cy="6499521"/>
          </a:xfrm>
        </p:spPr>
      </p:pic>
    </p:spTree>
    <p:extLst>
      <p:ext uri="{BB962C8B-B14F-4D97-AF65-F5344CB8AC3E}">
        <p14:creationId xmlns:p14="http://schemas.microsoft.com/office/powerpoint/2010/main" val="170256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celular michelle 7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8" b="3138"/>
          <a:stretch>
            <a:fillRect/>
          </a:stretch>
        </p:blipFill>
        <p:spPr>
          <a:xfrm>
            <a:off x="-19597" y="210216"/>
            <a:ext cx="9158190" cy="6437586"/>
          </a:xfrm>
        </p:spPr>
      </p:pic>
    </p:spTree>
    <p:extLst>
      <p:ext uri="{BB962C8B-B14F-4D97-AF65-F5344CB8AC3E}">
        <p14:creationId xmlns:p14="http://schemas.microsoft.com/office/powerpoint/2010/main" val="395225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small engine projec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6" b="21696"/>
          <a:stretch>
            <a:fillRect/>
          </a:stretch>
        </p:blipFill>
        <p:spPr>
          <a:xfrm>
            <a:off x="96345" y="219515"/>
            <a:ext cx="9040760" cy="6428287"/>
          </a:xfrm>
        </p:spPr>
      </p:pic>
    </p:spTree>
    <p:extLst>
      <p:ext uri="{BB962C8B-B14F-4D97-AF65-F5344CB8AC3E}">
        <p14:creationId xmlns:p14="http://schemas.microsoft.com/office/powerpoint/2010/main" val="402411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4-H Robotics 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7" r="3097"/>
          <a:stretch>
            <a:fillRect/>
          </a:stretch>
        </p:blipFill>
        <p:spPr>
          <a:xfrm>
            <a:off x="9635" y="175180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229244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rket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375"/>
          <a:stretch>
            <a:fillRect/>
          </a:stretch>
        </p:blipFill>
        <p:spPr>
          <a:xfrm>
            <a:off x="17515" y="165797"/>
            <a:ext cx="9128625" cy="6490762"/>
          </a:xfrm>
        </p:spPr>
      </p:pic>
    </p:spTree>
    <p:extLst>
      <p:ext uri="{BB962C8B-B14F-4D97-AF65-F5344CB8AC3E}">
        <p14:creationId xmlns:p14="http://schemas.microsoft.com/office/powerpoint/2010/main" val="15103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09 Farmers Market 5-21-09 027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3" r="3053"/>
          <a:stretch>
            <a:fillRect/>
          </a:stretch>
        </p:blipFill>
        <p:spPr>
          <a:xfrm>
            <a:off x="9634" y="183939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3695375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or sale veg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" r="1682"/>
          <a:stretch>
            <a:fillRect/>
          </a:stretch>
        </p:blipFill>
        <p:spPr>
          <a:xfrm>
            <a:off x="9634" y="201457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202376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river cleanu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5" b="14245"/>
          <a:stretch>
            <a:fillRect/>
          </a:stretch>
        </p:blipFill>
        <p:spPr>
          <a:xfrm>
            <a:off x="875" y="183939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2051155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1 Farmers Market Opening Day 5-7-09 02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331" r="-55331"/>
          <a:stretch>
            <a:fillRect/>
          </a:stretch>
        </p:blipFill>
        <p:spPr>
          <a:xfrm>
            <a:off x="-314448" y="0"/>
            <a:ext cx="9645110" cy="6858000"/>
          </a:xfrm>
        </p:spPr>
      </p:pic>
    </p:spTree>
    <p:extLst>
      <p:ext uri="{BB962C8B-B14F-4D97-AF65-F5344CB8AC3E}">
        <p14:creationId xmlns:p14="http://schemas.microsoft.com/office/powerpoint/2010/main" val="73151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W000059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5" r="10415"/>
          <a:stretch>
            <a:fillRect/>
          </a:stretch>
        </p:blipFill>
        <p:spPr>
          <a:xfrm>
            <a:off x="9634" y="183939"/>
            <a:ext cx="9115429" cy="6481379"/>
          </a:xfrm>
        </p:spPr>
      </p:pic>
    </p:spTree>
    <p:extLst>
      <p:ext uri="{BB962C8B-B14F-4D97-AF65-F5344CB8AC3E}">
        <p14:creationId xmlns:p14="http://schemas.microsoft.com/office/powerpoint/2010/main" val="3471271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ewingPillowcases, le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3" r="9353"/>
          <a:stretch>
            <a:fillRect/>
          </a:stretch>
        </p:blipFill>
        <p:spPr>
          <a:xfrm>
            <a:off x="8755" y="185845"/>
            <a:ext cx="9125065" cy="6488231"/>
          </a:xfrm>
        </p:spPr>
      </p:pic>
    </p:spTree>
    <p:extLst>
      <p:ext uri="{BB962C8B-B14F-4D97-AF65-F5344CB8AC3E}">
        <p14:creationId xmlns:p14="http://schemas.microsoft.com/office/powerpoint/2010/main" val="324984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mato club 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r="616"/>
          <a:stretch>
            <a:fillRect/>
          </a:stretch>
        </p:blipFill>
        <p:spPr>
          <a:xfrm>
            <a:off x="876" y="175180"/>
            <a:ext cx="9140066" cy="6498897"/>
          </a:xfrm>
        </p:spPr>
      </p:pic>
    </p:spTree>
    <p:extLst>
      <p:ext uri="{BB962C8B-B14F-4D97-AF65-F5344CB8AC3E}">
        <p14:creationId xmlns:p14="http://schemas.microsoft.com/office/powerpoint/2010/main" val="300273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omatoplanting, LEE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2" b="2402"/>
          <a:stretch>
            <a:fillRect/>
          </a:stretch>
        </p:blipFill>
        <p:spPr>
          <a:xfrm>
            <a:off x="9634" y="183939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1478221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cade70Wayne 1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8" r="1021" b="5548"/>
          <a:stretch/>
        </p:blipFill>
        <p:spPr>
          <a:xfrm>
            <a:off x="79707" y="157662"/>
            <a:ext cx="9046779" cy="6498897"/>
          </a:xfrm>
        </p:spPr>
      </p:pic>
    </p:spTree>
    <p:extLst>
      <p:ext uri="{BB962C8B-B14F-4D97-AF65-F5344CB8AC3E}">
        <p14:creationId xmlns:p14="http://schemas.microsoft.com/office/powerpoint/2010/main" val="1012558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Decade 2000Iredell 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" b="2598"/>
          <a:stretch>
            <a:fillRect/>
          </a:stretch>
        </p:blipFill>
        <p:spPr>
          <a:xfrm>
            <a:off x="-1" y="194806"/>
            <a:ext cx="9124785" cy="6488032"/>
          </a:xfrm>
        </p:spPr>
      </p:pic>
    </p:spTree>
    <p:extLst>
      <p:ext uri="{BB962C8B-B14F-4D97-AF65-F5344CB8AC3E}">
        <p14:creationId xmlns:p14="http://schemas.microsoft.com/office/powerpoint/2010/main" val="134783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Old extension at wor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" b="1226"/>
          <a:stretch>
            <a:fillRect/>
          </a:stretch>
        </p:blipFill>
        <p:spPr>
          <a:xfrm>
            <a:off x="-3" y="174555"/>
            <a:ext cx="9140944" cy="6499521"/>
          </a:xfrm>
        </p:spPr>
      </p:pic>
    </p:spTree>
    <p:extLst>
      <p:ext uri="{BB962C8B-B14F-4D97-AF65-F5344CB8AC3E}">
        <p14:creationId xmlns:p14="http://schemas.microsoft.com/office/powerpoint/2010/main" val="334387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new EXT at wor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" r="2926"/>
          <a:stretch>
            <a:fillRect/>
          </a:stretch>
        </p:blipFill>
        <p:spPr>
          <a:xfrm>
            <a:off x="8756" y="192073"/>
            <a:ext cx="9103989" cy="6473245"/>
          </a:xfrm>
        </p:spPr>
      </p:pic>
    </p:spTree>
    <p:extLst>
      <p:ext uri="{BB962C8B-B14F-4D97-AF65-F5344CB8AC3E}">
        <p14:creationId xmlns:p14="http://schemas.microsoft.com/office/powerpoint/2010/main" val="2855664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ickens transylvania co sept 2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" b="2565"/>
          <a:stretch>
            <a:fillRect/>
          </a:stretch>
        </p:blipFill>
        <p:spPr>
          <a:xfrm>
            <a:off x="9634" y="183939"/>
            <a:ext cx="9127747" cy="6490138"/>
          </a:xfrm>
        </p:spPr>
      </p:pic>
    </p:spTree>
    <p:extLst>
      <p:ext uri="{BB962C8B-B14F-4D97-AF65-F5344CB8AC3E}">
        <p14:creationId xmlns:p14="http://schemas.microsoft.com/office/powerpoint/2010/main" val="30247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>
        <p:fade/>
      </p:transition>
    </mc:Choice>
    <mc:Fallback>
      <p:transition xmlns:p14="http://schemas.microsoft.com/office/powerpoint/2010/main" spd="slow" advClick="0" advTm="6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148</TotalTime>
  <Words>0</Words>
  <Application>Microsoft Macintosh PowerPoint</Application>
  <PresentationFormat>On-screen Show (4:3)</PresentationFormat>
  <Paragraphs>0</Paragraphs>
  <Slides>102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NCSU</dc:creator>
  <cp:lastModifiedBy>NCSU</cp:lastModifiedBy>
  <cp:revision>35</cp:revision>
  <dcterms:created xsi:type="dcterms:W3CDTF">2014-05-16T18:07:41Z</dcterms:created>
  <dcterms:modified xsi:type="dcterms:W3CDTF">2014-05-16T20:36:16Z</dcterms:modified>
</cp:coreProperties>
</file>